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/>
          <a:lstStyle/>
          <a:p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SAFETY ASPECTS OF MEDICAL INSTRUMENTS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Gross Shock Current (1 second contact)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Physiological Effect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Threshold of feeling, tingling sensation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10-20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‘Can not let go’ lead to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sustained muscular contraction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100-300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Ventricular Fibrillation</a:t>
                      </a:r>
                      <a:endParaRPr lang="en-US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Different Value of gross shock currents and its effect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cer\Desktop\meducal\fig 6.1_191(16).jpg"/>
          <p:cNvPicPr>
            <a:picLocks noChangeAspect="1" noChangeArrowheads="1"/>
          </p:cNvPicPr>
          <p:nvPr/>
        </p:nvPicPr>
        <p:blipFill>
          <a:blip r:embed="rId2"/>
          <a:srcRect l="16800" t="32005" r="20930" b="40355"/>
          <a:stretch>
            <a:fillRect/>
          </a:stretch>
        </p:blipFill>
        <p:spPr bwMode="auto">
          <a:xfrm>
            <a:off x="2209800" y="3657600"/>
            <a:ext cx="4572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current directly flow inside the body through arterial system then the shock produced to the body is termed as micro current shock.</a:t>
            </a:r>
          </a:p>
          <a:p>
            <a:r>
              <a:rPr lang="en-US" dirty="0" smtClean="0"/>
              <a:t>The amount of current required to produce this shock is vary small.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It results due to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 Leakage current in line operated instruments.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(ii) From voltage differences between grounded conductive surfaces due to large currents in the grounding system.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Micro Current Shock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 of 50 micro ampere continuous current can cause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Ventricular Defibrillation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Heart Failure and leads to death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Effect of Micro Current Shock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Maximum permissible current through heart versus frequency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acer\Desktop\meducal\fig 6.1_191(17).jpg"/>
          <p:cNvPicPr>
            <a:picLocks noChangeAspect="1" noChangeArrowheads="1"/>
          </p:cNvPicPr>
          <p:nvPr/>
        </p:nvPicPr>
        <p:blipFill>
          <a:blip r:embed="rId2"/>
          <a:srcRect l="2130" t="13923" r="7280" b="50000"/>
          <a:stretch>
            <a:fillRect/>
          </a:stretch>
        </p:blipFill>
        <p:spPr bwMode="auto">
          <a:xfrm>
            <a:off x="1752600" y="1981200"/>
            <a:ext cx="61341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is an inherent flow of non-conventional current from the live electrical parts of an instrument to the accessible metal parts.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Leakage currents usually flow through insulation and through the third wire connected to ground.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These are created due to development of capacitance between two conductors separated in space.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Leakage  Current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 Enclosure Leakage Circuit Current:- </a:t>
            </a:r>
            <a:r>
              <a:rPr lang="en-US" dirty="0" smtClean="0"/>
              <a:t>The current which flow from enclosure surface through a person |(in contact with accessible part of the enclosure) to earth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(ii) Earth Leakage Current:- </a:t>
            </a:r>
            <a:r>
              <a:rPr lang="en-US" dirty="0" smtClean="0"/>
              <a:t>It is the current which flow in normal condition to earth from the main parts of  an apparatus via the earth conductor.</a:t>
            </a:r>
          </a:p>
          <a:p>
            <a:pPr algn="just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(iii) Patient Leakage Current:- </a:t>
            </a:r>
            <a:r>
              <a:rPr lang="en-US" dirty="0" smtClean="0"/>
              <a:t>The patient leakage current is the current which flow through the patient from or to the applied part of patient circuit.</a:t>
            </a:r>
          </a:p>
          <a:p>
            <a:pPr algn="just">
              <a:buNone/>
            </a:pPr>
            <a:r>
              <a:rPr lang="en-US" dirty="0" smtClean="0"/>
              <a:t>         This occur due to difference in voltages of power ground and earth ground.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Types of Leakage Current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 three wire power cords for all instruments/appliances.</a:t>
            </a:r>
          </a:p>
          <a:p>
            <a:r>
              <a:rPr lang="en-US" sz="2400" dirty="0" smtClean="0"/>
              <a:t>Periodically check ground wire continuity.</a:t>
            </a:r>
          </a:p>
          <a:p>
            <a:r>
              <a:rPr lang="en-US" sz="2400" dirty="0" smtClean="0"/>
              <a:t>No other apparatus should be put where the patient monitoring system is connected.</a:t>
            </a:r>
          </a:p>
          <a:p>
            <a:r>
              <a:rPr lang="en-US" sz="2400" dirty="0" smtClean="0"/>
              <a:t>Connectors and probes should be standardized.</a:t>
            </a:r>
          </a:p>
          <a:p>
            <a:r>
              <a:rPr lang="en-US" sz="2400" dirty="0" smtClean="0"/>
              <a:t>Operating instructions should be permanently displayed.</a:t>
            </a:r>
          </a:p>
          <a:p>
            <a:r>
              <a:rPr lang="en-US" sz="2400" dirty="0" smtClean="0"/>
              <a:t>Working staff should be trained </a:t>
            </a:r>
          </a:p>
          <a:p>
            <a:r>
              <a:rPr lang="en-US" sz="2400" dirty="0" smtClean="0"/>
              <a:t>Mechanical construction of apparatus should be such that it does not injure the staff or patient.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Precautions to minimize electric Shock Hazards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of biomedical equipments is necessary to prevent any shock and damage to the patients. Following methods are used to test biomedical equipments.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Chassis/Body Leakage Current Measurement: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method a power supply using adapter is given to equipment. Grounding is interrupted for the leakage current to flow  through the measuring instrument.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leakage current is measured using ac micrometer.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value of leakage current should not exceed 500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if equipment not in contact with patient and not exceed 100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if in contact.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Testing of Biomedical Equipments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Electrical Safety Analyzer: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safety of equipment  is checked using multi meter  or using automatic measurement system .Various test are available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 Testing of electrical outlets.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Electrical testing of outlets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 of grounding system in patient care unit.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Testing of Biomedical Equipments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Leakage Current in Patient Leads: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Leakage  current is measured by connecting the ammeter between earth and one of the patients input leads . It is measured under following conditions.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Combined lead leakage test.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 lead leakage test.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Paired lead leakage test.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Leakage with line voltage on leads.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Testing of Biomedical Equipments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today age electrical and electronic equipments are widely used in hospitals.</a:t>
            </a:r>
          </a:p>
          <a:p>
            <a:r>
              <a:rPr lang="en-US" dirty="0" smtClean="0"/>
              <a:t> Therefore electric shocks ,burns and fire hazards may occur while using these instruments.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Ground Continuity Test: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ground wire circuit is checked with an ohm meter or earth tester called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meggar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while the equipment is unplugged.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resistance between the ground pin of the plug and the equipment body should not exceed 0.15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ground test find if there is any break in ground wire or if connection is bad or corroded.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Testing of Biomedical Equipments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r>
              <a:rPr lang="en-US" dirty="0" smtClean="0"/>
              <a:t>Reliable Earthling Or  Grounding</a:t>
            </a:r>
          </a:p>
          <a:p>
            <a:r>
              <a:rPr lang="en-US" dirty="0" smtClean="0"/>
              <a:t>Double Insulation</a:t>
            </a:r>
          </a:p>
          <a:p>
            <a:r>
              <a:rPr lang="en-US" dirty="0" smtClean="0"/>
              <a:t>Protection by using low voltage </a:t>
            </a:r>
          </a:p>
          <a:p>
            <a:r>
              <a:rPr lang="en-US" dirty="0" smtClean="0"/>
              <a:t>Ground Fault Circuit interrupter</a:t>
            </a:r>
          </a:p>
          <a:p>
            <a:r>
              <a:rPr lang="en-US" dirty="0" smtClean="0"/>
              <a:t>Cord Storage Department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Methods of accident prevention</a:t>
            </a:r>
            <a:b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b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Design for Safety Consideration</a:t>
            </a:r>
            <a:r>
              <a:rPr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International Electro Technical Commission (IEC) has issued a guidelines standard IEC 601 for safety of medical equipments.</a:t>
            </a:r>
          </a:p>
          <a:p>
            <a:r>
              <a:rPr lang="en-US" dirty="0" smtClean="0"/>
              <a:t>Based on IEC document the BIS ( Bureau of Indian Standard) has issued IS:8607 standard to cover general and safety requirement of electro medical equipments</a:t>
            </a:r>
          </a:p>
          <a:p>
            <a:r>
              <a:rPr lang="en-US" dirty="0" smtClean="0"/>
              <a:t>The standard have 8 parts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Safety Standards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1: General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2: Protection against electric shock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3: Protection against mechanical hazards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4: Protection against unwanted radiations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5: Protection against explosions hazards.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6: Protection against excessive temperature.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7: Construction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8: Behavior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IS: 8607 Stanards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BIS also issue some other standards these  are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IS: 7583 Radio frequency Apparatus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IS: 8048 Electro Cardio Graph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IS: 8585 Electro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graph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Standard of BIS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Psychological Effect: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When a person feels that a current is flowing through his body then this level is called perception of electric current.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Threshold of perception of electric current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For DC it is about 5 to 10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endParaRPr lang="en-US" dirty="0" smtClean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For AC it is about 1 to 10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50hz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Note: Shock perception decline as frequency increases and disappear at frequencies above 15-20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Khz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Effects of electric current on human body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2. Physiological Effect: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There are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differnet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physiological effect s of electric current on human body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Threshold of perception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Let go current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Physical injury and pain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Ventricullar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fibrillation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Myocardial contraction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Burns and physical injury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 electric shock is unwanted or unnecessary physiological response of body to the current which accidently flow through the body.</a:t>
            </a:r>
          </a:p>
          <a:p>
            <a:endParaRPr lang="en-US" dirty="0" smtClean="0"/>
          </a:p>
          <a:p>
            <a:r>
              <a:rPr lang="en-US" dirty="0" smtClean="0"/>
              <a:t>It may cause cellular depolarization and muscular contraction  and tissue injury.</a:t>
            </a:r>
          </a:p>
          <a:p>
            <a:endParaRPr lang="en-US" dirty="0" smtClean="0"/>
          </a:p>
          <a:p>
            <a:r>
              <a:rPr lang="en-US" dirty="0" smtClean="0"/>
              <a:t>So a shock occur when a current flow through body.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SHOCK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current to flow through  two 			         contacts must be provided on the				  body with a voltage source which 				     can drive current in to the body.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physiological effect of shock				 depends on position of contacts.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both contacts are on surface				       of body then then effect is less 			      dangerous and the shock is called				 macro current shock.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second contact is applied directly to heart then effect is severe and can lead to dangerous situation and the shock is called micro current shock.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How a shock can occur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cer\Desktop\meducal\fig 6.1_191(15).jpg"/>
          <p:cNvPicPr>
            <a:picLocks noChangeAspect="1" noChangeArrowheads="1"/>
          </p:cNvPicPr>
          <p:nvPr/>
        </p:nvPicPr>
        <p:blipFill>
          <a:blip r:embed="rId2"/>
          <a:srcRect l="10486" t="4382" r="5067"/>
          <a:stretch>
            <a:fillRect/>
          </a:stretch>
        </p:blipFill>
        <p:spPr bwMode="auto">
          <a:xfrm>
            <a:off x="5105400" y="838200"/>
            <a:ext cx="38100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1. Gross shock or macro current shock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 Micro current shock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TYPES OF SHOCKS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Gross shock caused due to accidental contact of body part with electric wiring and the current flow through the skin of the body.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value of current depends upon contact impedance of body (1 to 100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Kohm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which further depends upon other factors such as age, sex , condition of skin, frequency of current, duration of current etc.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shock mainly occur due to electric wiring failure and may lead a shock to patient as well as doctor and working staff.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Gross Shock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electrical stimulation of excitable tissue nerves and muscles.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(ii) Resistive heating of tissues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(iii) Electro-chemical burns and tissue damages for dc and high voltages.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Effect of Gross Shock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1102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SAFETY ASPECTS OF MEDICAL INSTRUMENTS</vt:lpstr>
      <vt:lpstr>INTRODUCTION</vt:lpstr>
      <vt:lpstr>Effects of electric current on human body</vt:lpstr>
      <vt:lpstr>Slide 4</vt:lpstr>
      <vt:lpstr>SHOCK</vt:lpstr>
      <vt:lpstr>How a shock can occur</vt:lpstr>
      <vt:lpstr>TYPES OF SHOCKS</vt:lpstr>
      <vt:lpstr>Gross Shock</vt:lpstr>
      <vt:lpstr>Effect of Gross Shock</vt:lpstr>
      <vt:lpstr>Different Value of gross shock currents and its effect</vt:lpstr>
      <vt:lpstr>Micro Current Shock</vt:lpstr>
      <vt:lpstr>Effect of Micro Current Shock</vt:lpstr>
      <vt:lpstr>Maximum permissible current through heart versus frequency</vt:lpstr>
      <vt:lpstr>Leakage  Current</vt:lpstr>
      <vt:lpstr>Types of Leakage Current</vt:lpstr>
      <vt:lpstr>Precautions to minimize electric Shock Hazards</vt:lpstr>
      <vt:lpstr>Testing of Biomedical Equipments</vt:lpstr>
      <vt:lpstr>Testing of Biomedical Equipments</vt:lpstr>
      <vt:lpstr>Testing of Biomedical Equipments</vt:lpstr>
      <vt:lpstr>Testing of Biomedical Equipments</vt:lpstr>
      <vt:lpstr>Methods of accident prevention or  Special Design for Safety Consideration.</vt:lpstr>
      <vt:lpstr>Safety Standards</vt:lpstr>
      <vt:lpstr>IS: 8607 Stanards</vt:lpstr>
      <vt:lpstr>Standard of BIS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ASPECTS OF MEDICAL INSTRUMENTS</dc:title>
  <dc:creator>acer</dc:creator>
  <cp:lastModifiedBy>Krishna</cp:lastModifiedBy>
  <cp:revision>41</cp:revision>
  <dcterms:created xsi:type="dcterms:W3CDTF">2006-08-16T00:00:00Z</dcterms:created>
  <dcterms:modified xsi:type="dcterms:W3CDTF">2020-04-06T04:10:21Z</dcterms:modified>
</cp:coreProperties>
</file>